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3" r:id="rId3"/>
    <p:sldId id="261" r:id="rId4"/>
    <p:sldId id="266" r:id="rId5"/>
    <p:sldId id="267" r:id="rId6"/>
    <p:sldId id="268" r:id="rId7"/>
    <p:sldId id="269" r:id="rId8"/>
    <p:sldId id="271" r:id="rId9"/>
    <p:sldId id="284" r:id="rId10"/>
    <p:sldId id="272" r:id="rId11"/>
    <p:sldId id="285" r:id="rId12"/>
    <p:sldId id="273" r:id="rId13"/>
    <p:sldId id="274" r:id="rId14"/>
    <p:sldId id="275" r:id="rId15"/>
    <p:sldId id="277" r:id="rId16"/>
    <p:sldId id="276" r:id="rId17"/>
    <p:sldId id="290" r:id="rId18"/>
    <p:sldId id="279" r:id="rId19"/>
    <p:sldId id="287" r:id="rId20"/>
  </p:sldIdLst>
  <p:sldSz cx="9144000" cy="6858000" type="screen4x3"/>
  <p:notesSz cx="6799263" cy="9929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29E81-0437-4FE8-B767-12DA87EA2C3E}" type="datetimeFigureOut">
              <a:rPr lang="it-IT" smtClean="0"/>
              <a:t>29/11/2021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D6765-CF65-4B4F-880E-529441DC1C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175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F2D01-A265-466D-9483-FD24B0AC17B8}" type="datetimeFigureOut">
              <a:rPr lang="it-IT" smtClean="0"/>
              <a:pPr/>
              <a:t>29/11/2021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09FBF-9384-442F-9A88-CCB023A9148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375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8EB5-19B8-4E89-9543-1E6F84B1B3D3}" type="datetime1">
              <a:rPr lang="it-IT" smtClean="0"/>
              <a:pPr/>
              <a:t>29/11/2021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8801-BAD8-463A-A648-87D80F60EEFE}" type="datetime1">
              <a:rPr lang="it-IT" smtClean="0"/>
              <a:pPr/>
              <a:t>29/11/2021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2D36-455D-4BC3-85FA-3F689F2A64E6}" type="datetime1">
              <a:rPr lang="it-IT" smtClean="0"/>
              <a:pPr/>
              <a:t>29/11/2021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2C64-DB25-4BEC-A48C-0B6F259C4858}" type="datetime1">
              <a:rPr lang="it-IT" smtClean="0"/>
              <a:pPr/>
              <a:t>29/11/2021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003F-8360-4C8C-A1F0-64D6C123305A}" type="datetime1">
              <a:rPr lang="it-IT" smtClean="0"/>
              <a:pPr/>
              <a:t>29/11/2021</a:t>
            </a:fld>
            <a:endParaRPr lang="it-IT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8985-A91B-45EF-88F9-9F998FB05015}" type="datetime1">
              <a:rPr lang="it-IT" smtClean="0"/>
              <a:pPr/>
              <a:t>29/11/2021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6898-5719-4049-81B5-2C2BC0298306}" type="datetime1">
              <a:rPr lang="it-IT" smtClean="0"/>
              <a:pPr/>
              <a:t>29/11/2021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470D-FD77-4758-BDA5-DB987E85B590}" type="datetime1">
              <a:rPr lang="it-IT" smtClean="0"/>
              <a:pPr/>
              <a:t>29/11/2021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2708-AEE4-4E4B-8B4B-3E45F15011FA}" type="datetime1">
              <a:rPr lang="it-IT" smtClean="0"/>
              <a:pPr/>
              <a:t>29/11/2021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2F3D-F6A0-42B1-A11F-9F0E9C4A7390}" type="datetime1">
              <a:rPr lang="it-IT" smtClean="0"/>
              <a:pPr/>
              <a:t>29/11/2021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7171-741D-427D-AAFE-C17237593187}" type="datetime1">
              <a:rPr lang="it-IT" smtClean="0"/>
              <a:pPr/>
              <a:t>29/11/2021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B1F1D16-38D7-4A96-BDCB-E75F80842DF2}" type="datetime1">
              <a:rPr lang="it-IT" smtClean="0"/>
              <a:pPr/>
              <a:t>29/11/2021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it-IT"/>
              <a:t>Ufficio VIII - Ambito territoriale di Modena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heckpoint.istruzioneer.it/checkpoint/index.php?r=site/contac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o.istruzioneer.gov.it/category/formazione/formazione-docenti-neoassunti/" TargetMode="External"/><Relationship Id="rId2" Type="http://schemas.openxmlformats.org/officeDocument/2006/relationships/hyperlink" Target="mailto:Neoassunti.mo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 laboratori formativi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                               </a:t>
            </a:r>
            <a:r>
              <a:rPr lang="it-IT" dirty="0" err="1"/>
              <a:t>a.s.</a:t>
            </a:r>
            <a:r>
              <a:rPr lang="it-IT" dirty="0"/>
              <a:t> 2021/2022</a:t>
            </a:r>
          </a:p>
        </p:txBody>
      </p:sp>
      <p:pic>
        <p:nvPicPr>
          <p:cNvPr id="4" name="officeArt object"/>
          <p:cNvPicPr/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4088" y="403176"/>
            <a:ext cx="3593706" cy="108012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48917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Validazione della prenotazione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sz="2800" dirty="0"/>
              <a:t>Dopo aver selezionato i quattro laboratori, si clicca su “Valida questi dati”, entro 30 minuti dall’accesso, per inviare l’iscrizione.</a:t>
            </a:r>
          </a:p>
          <a:p>
            <a:endParaRPr lang="it-IT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</p:spTree>
    <p:extLst>
      <p:ext uri="{BB962C8B-B14F-4D97-AF65-F5344CB8AC3E}">
        <p14:creationId xmlns:p14="http://schemas.microsoft.com/office/powerpoint/2010/main" val="376051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C’è ancora posto?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sz="2800" dirty="0"/>
              <a:t>I laboratori sono a numero chiuso;</a:t>
            </a:r>
          </a:p>
          <a:p>
            <a:pPr algn="just"/>
            <a:r>
              <a:rPr lang="it-IT" sz="2800" dirty="0"/>
              <a:t>raggiunto il numero massimo di iscritti, il laboratorio non sarà più prenotabile;</a:t>
            </a:r>
          </a:p>
          <a:p>
            <a:pPr algn="just"/>
            <a:r>
              <a:rPr lang="it-IT" sz="2800" dirty="0"/>
              <a:t>i laboratori hanno un massimo di 30 iscrizioni;</a:t>
            </a:r>
          </a:p>
          <a:p>
            <a:pPr algn="just"/>
            <a:r>
              <a:rPr lang="it-IT" sz="2800" dirty="0"/>
              <a:t>a destra di ogni laboratorio è possibile verificare se è disponibile, in quanto è indicato quante prenotazioni siano state effettuate su quelle disponibili;</a:t>
            </a:r>
          </a:p>
          <a:p>
            <a:pPr algn="just"/>
            <a:r>
              <a:rPr lang="it-IT" sz="2800" dirty="0"/>
              <a:t>i laboratori che hanno esaurito la disponibilità non sono più selezionabili; </a:t>
            </a:r>
          </a:p>
          <a:p>
            <a:pPr algn="just"/>
            <a:r>
              <a:rPr lang="it-IT" sz="2800" dirty="0"/>
              <a:t>è possibile l’iscrizione ad un solo laboratorio per area.</a:t>
            </a:r>
          </a:p>
          <a:p>
            <a:pPr algn="just"/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</p:spTree>
    <p:extLst>
      <p:ext uri="{BB962C8B-B14F-4D97-AF65-F5344CB8AC3E}">
        <p14:creationId xmlns:p14="http://schemas.microsoft.com/office/powerpoint/2010/main" val="3887613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pic>
        <p:nvPicPr>
          <p:cNvPr id="5" name="image08.png" descr="Checkpoint 9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6782" y="332656"/>
            <a:ext cx="7950436" cy="604867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22961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Sarà visualizzato un messaggio di conferma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pic>
        <p:nvPicPr>
          <p:cNvPr id="5" name="Segnaposto contenuto 4" descr="VALIDAZIONE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052736"/>
            <a:ext cx="822960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30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Cliccare di nuovo su “Moduli compilabili”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Si visualizzeranno, a sinistra del titolo del modulo, questi elementi:</a:t>
            </a:r>
          </a:p>
          <a:p>
            <a:pPr lvl="0" algn="just"/>
            <a:r>
              <a:rPr lang="it-IT" dirty="0"/>
              <a:t>una bandierina verde che conferma l’avvenuta validazione (se la bandierina è gialla, il modulo non è stato compilato oppure è stato compilato ma non validato);</a:t>
            </a:r>
          </a:p>
          <a:p>
            <a:pPr lvl="0" algn="just"/>
            <a:endParaRPr lang="it-IT" dirty="0"/>
          </a:p>
          <a:p>
            <a:pPr lvl="0" algn="just"/>
            <a:r>
              <a:rPr lang="it-IT" dirty="0"/>
              <a:t>una matita, cliccando sulla quale è possibile accedere di nuovo al modulo (</a:t>
            </a:r>
            <a:r>
              <a:rPr lang="it-IT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ricordarsi di validare di nuovo ENTRO I 30 MINUTI, ALTRIMENTI SI PERDERANNO LE PRENOTAZIONI</a:t>
            </a:r>
            <a:r>
              <a:rPr lang="it-IT" dirty="0"/>
              <a:t>);</a:t>
            </a:r>
          </a:p>
          <a:p>
            <a:pPr marL="0" lvl="0" indent="0" algn="just">
              <a:buNone/>
            </a:pPr>
            <a:endParaRPr lang="it-IT" dirty="0"/>
          </a:p>
          <a:p>
            <a:pPr lvl="0" algn="just"/>
            <a:r>
              <a:rPr lang="it-IT" dirty="0"/>
              <a:t>un foglio con la scritta PDF che, se cliccato, darà la possibilità di salvare un file con i dati dell’iscrizione.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</p:spTree>
    <p:extLst>
      <p:ext uri="{BB962C8B-B14F-4D97-AF65-F5344CB8AC3E}">
        <p14:creationId xmlns:p14="http://schemas.microsoft.com/office/powerpoint/2010/main" val="2364302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pic>
        <p:nvPicPr>
          <p:cNvPr id="3" name="image21.png" descr="Checkpoint 11.png"/>
          <p:cNvPicPr/>
          <p:nvPr/>
        </p:nvPicPr>
        <p:blipFill>
          <a:blip r:embed="rId2" cstate="print"/>
          <a:srcRect l="10310" t="14257" r="14457"/>
          <a:stretch>
            <a:fillRect/>
          </a:stretch>
        </p:blipFill>
        <p:spPr>
          <a:xfrm>
            <a:off x="214282" y="285728"/>
            <a:ext cx="8572560" cy="628654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960806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Difficoltà tecniche.</a:t>
            </a:r>
            <a:b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Che fare?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/>
              <a:t>In caso di difficoltà tecniche (non si riceve la mail, il codice fiscale non viene riconosciuto, non riesco a prenotare il laboratorio), si dovrà segnalare il problema solo ed esclusivamente attraverso la compilazione del modulo on line dei “Contatti”, che si trova nella barra degli strumenti, indicando:</a:t>
            </a:r>
          </a:p>
          <a:p>
            <a:endParaRPr lang="it-IT" dirty="0"/>
          </a:p>
          <a:p>
            <a:pPr lvl="1" hangingPunct="0"/>
            <a:r>
              <a:rPr lang="it-IT" dirty="0"/>
              <a:t>Nome e Cognome;</a:t>
            </a:r>
          </a:p>
          <a:p>
            <a:pPr lvl="1" hangingPunct="0"/>
            <a:r>
              <a:rPr lang="it-IT" dirty="0"/>
              <a:t>Codice Fiscale;</a:t>
            </a:r>
          </a:p>
          <a:p>
            <a:pPr lvl="1" hangingPunct="0"/>
            <a:r>
              <a:rPr lang="it-IT" dirty="0"/>
              <a:t>Indirizzo e-mail;</a:t>
            </a:r>
          </a:p>
          <a:p>
            <a:pPr lvl="1" hangingPunct="0"/>
            <a:r>
              <a:rPr lang="it-IT" dirty="0"/>
              <a:t>Codice meccanografico dell’istituzione scolastica sede di servizio;</a:t>
            </a:r>
          </a:p>
          <a:p>
            <a:pPr lvl="1" hangingPunct="0"/>
            <a:r>
              <a:rPr lang="it-IT" dirty="0"/>
              <a:t>Problema riscontrato.</a:t>
            </a:r>
          </a:p>
          <a:p>
            <a:endParaRPr lang="it-IT" dirty="0"/>
          </a:p>
          <a:p>
            <a:pPr algn="ctr"/>
            <a:r>
              <a:rPr lang="it-IT" sz="2000" dirty="0">
                <a:hlinkClick r:id="rId2"/>
              </a:rPr>
              <a:t>https://checkpoint.istruzioneer.it/checkpoint/index.php?r=site/contact</a:t>
            </a:r>
            <a:endParaRPr lang="it-IT" sz="2000" dirty="0"/>
          </a:p>
          <a:p>
            <a:pPr algn="ctr"/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</p:spTree>
    <p:extLst>
      <p:ext uri="{BB962C8B-B14F-4D97-AF65-F5344CB8AC3E}">
        <p14:creationId xmlns:p14="http://schemas.microsoft.com/office/powerpoint/2010/main" val="1642042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pPr algn="ctr"/>
            <a:r>
              <a:rPr lang="it-IT" sz="48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E gli attestati?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marL="0" indent="0" algn="just">
              <a:buNone/>
            </a:pPr>
            <a:r>
              <a:rPr lang="it-IT" sz="4400" dirty="0"/>
              <a:t>Gli attestati saranno inviati in formato digitale tramite e-mail alle Istituzioni Scolastiche in cui il docente neoassunto presta servizio, entro il </a:t>
            </a:r>
            <a:r>
              <a:rPr lang="it-IT" sz="4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04 giugno 2022</a:t>
            </a:r>
            <a:r>
              <a:rPr lang="it-IT" sz="4400" dirty="0"/>
              <a:t>.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</p:spTree>
    <p:extLst>
      <p:ext uri="{BB962C8B-B14F-4D97-AF65-F5344CB8AC3E}">
        <p14:creationId xmlns:p14="http://schemas.microsoft.com/office/powerpoint/2010/main" val="1566464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dirty="0">
                <a:solidFill>
                  <a:schemeClr val="bg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referenti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5400" dirty="0">
                <a:latin typeface="Algerian" panose="04020705040A02060702" pitchFamily="82" charset="0"/>
              </a:rPr>
              <a:t>Maurizio </a:t>
            </a:r>
            <a:r>
              <a:rPr lang="it-IT" sz="5400" dirty="0" err="1">
                <a:latin typeface="Algerian" panose="04020705040A02060702" pitchFamily="82" charset="0"/>
              </a:rPr>
              <a:t>Macciantelli</a:t>
            </a:r>
            <a:r>
              <a:rPr lang="it-IT" sz="5400" dirty="0">
                <a:latin typeface="Algerian" panose="04020705040A02060702" pitchFamily="82" charset="0"/>
              </a:rPr>
              <a:t> </a:t>
            </a:r>
          </a:p>
          <a:p>
            <a:pPr marL="0" indent="0">
              <a:buNone/>
            </a:pPr>
            <a:r>
              <a:rPr lang="it-IT" sz="4800" dirty="0">
                <a:latin typeface="Algerian" panose="04020705040A02060702" pitchFamily="82" charset="0"/>
              </a:rPr>
              <a:t> </a:t>
            </a:r>
          </a:p>
          <a:p>
            <a:pPr marL="0" indent="0" algn="r">
              <a:buNone/>
            </a:pPr>
            <a:r>
              <a:rPr lang="it-IT" sz="5400" dirty="0">
                <a:latin typeface="Algerian" panose="04020705040A02060702" pitchFamily="82" charset="0"/>
              </a:rPr>
              <a:t>Cristina </a:t>
            </a:r>
          </a:p>
          <a:p>
            <a:pPr marL="0" indent="0" algn="r">
              <a:buNone/>
            </a:pPr>
            <a:r>
              <a:rPr lang="it-IT" sz="5400" dirty="0" err="1">
                <a:latin typeface="Algerian" panose="04020705040A02060702" pitchFamily="82" charset="0"/>
              </a:rPr>
              <a:t>Monzani</a:t>
            </a:r>
            <a:endParaRPr lang="it-IT" sz="5400" dirty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endParaRPr lang="it-IT" sz="1600" dirty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endParaRPr lang="it-IT" sz="1600" dirty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endParaRPr lang="it-IT" dirty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endParaRPr lang="it-IT" sz="4000" dirty="0">
              <a:latin typeface="Algerian" panose="04020705040A02060702" pitchFamily="82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</p:spTree>
    <p:extLst>
      <p:ext uri="{BB962C8B-B14F-4D97-AF65-F5344CB8AC3E}">
        <p14:creationId xmlns:p14="http://schemas.microsoft.com/office/powerpoint/2010/main" val="1982436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bg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RECAPITI</a:t>
            </a:r>
            <a:br>
              <a:rPr lang="it-IT" sz="4000" dirty="0">
                <a:solidFill>
                  <a:schemeClr val="bg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</a:b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1800" dirty="0">
                <a:solidFill>
                  <a:srgbClr val="FF9900"/>
                </a:solidFill>
                <a:hlinkClick r:id="rId2"/>
              </a:rPr>
              <a:t>Indirizzo e-mail:</a:t>
            </a:r>
          </a:p>
          <a:p>
            <a:pPr marL="0" indent="0" algn="ctr">
              <a:buNone/>
            </a:pPr>
            <a:r>
              <a:rPr lang="it-IT" sz="3900" dirty="0">
                <a:solidFill>
                  <a:srgbClr val="FF9900"/>
                </a:solidFill>
                <a:latin typeface="Algerian" panose="04020705040A02060702" pitchFamily="82" charset="0"/>
              </a:rPr>
              <a:t>FORMAZIONE.mo@g.ISTRUZIONEER.IT</a:t>
            </a:r>
          </a:p>
          <a:p>
            <a:pPr marL="0" indent="0" algn="ctr">
              <a:buNone/>
            </a:pPr>
            <a:endParaRPr lang="it-IT" sz="1800" dirty="0">
              <a:solidFill>
                <a:srgbClr val="FF9900"/>
              </a:solidFill>
              <a:latin typeface="Algerian" panose="04020705040A02060702" pitchFamily="82" charset="0"/>
            </a:endParaRPr>
          </a:p>
          <a:p>
            <a:pPr marL="0" indent="0">
              <a:buNone/>
            </a:pPr>
            <a:r>
              <a:rPr lang="it-IT" sz="1800" u="sng" dirty="0">
                <a:solidFill>
                  <a:srgbClr val="FF9900"/>
                </a:solidFill>
              </a:rPr>
              <a:t>Telefono:</a:t>
            </a:r>
          </a:p>
          <a:p>
            <a:pPr marL="0" indent="0" algn="ctr">
              <a:buNone/>
            </a:pPr>
            <a:r>
              <a:rPr lang="it-IT" sz="4000" u="sng" dirty="0">
                <a:solidFill>
                  <a:srgbClr val="FF9900"/>
                </a:solidFill>
                <a:latin typeface="Algerian" panose="04020705040A02060702" pitchFamily="82" charset="0"/>
              </a:rPr>
              <a:t>059382941/3</a:t>
            </a:r>
          </a:p>
          <a:p>
            <a:pPr marL="0" indent="0">
              <a:buNone/>
            </a:pPr>
            <a:endParaRPr lang="it-IT" sz="1800" u="sng" dirty="0">
              <a:solidFill>
                <a:srgbClr val="FF9900"/>
              </a:solidFill>
            </a:endParaRPr>
          </a:p>
          <a:p>
            <a:pPr marL="0" indent="0">
              <a:buNone/>
            </a:pPr>
            <a:r>
              <a:rPr lang="it-IT" sz="1800" u="sng" dirty="0">
                <a:solidFill>
                  <a:srgbClr val="FF9900"/>
                </a:solidFill>
              </a:rPr>
              <a:t>Sito internet</a:t>
            </a:r>
            <a:r>
              <a:rPr lang="it-IT" sz="1800" u="sng">
                <a:solidFill>
                  <a:srgbClr val="FF9900"/>
                </a:solidFill>
              </a:rPr>
              <a:t>:  </a:t>
            </a:r>
            <a:endParaRPr lang="it-IT" sz="1800" u="sng" dirty="0">
              <a:solidFill>
                <a:srgbClr val="FF9900"/>
              </a:solidFill>
            </a:endParaRPr>
          </a:p>
          <a:p>
            <a:pPr marL="0" indent="0">
              <a:buNone/>
            </a:pPr>
            <a:endParaRPr lang="it-IT" sz="1800" u="sng" dirty="0">
              <a:solidFill>
                <a:srgbClr val="FF9900"/>
              </a:solidFill>
            </a:endParaRPr>
          </a:p>
          <a:p>
            <a:pPr marL="0" indent="0" algn="ctr">
              <a:buNone/>
            </a:pPr>
            <a:r>
              <a:rPr lang="it-IT" dirty="0">
                <a:hlinkClick r:id="rId3"/>
              </a:rPr>
              <a:t>http://mo.istruzioneer.gov.it/category/formazione/formazione-docenti-neoassunti/</a:t>
            </a:r>
            <a:endParaRPr lang="it-IT" dirty="0"/>
          </a:p>
          <a:p>
            <a:pPr marL="0" indent="0" algn="ctr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</p:spTree>
    <p:extLst>
      <p:ext uri="{BB962C8B-B14F-4D97-AF65-F5344CB8AC3E}">
        <p14:creationId xmlns:p14="http://schemas.microsoft.com/office/powerpoint/2010/main" val="405530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Iscrizione ai laboratori formativi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</p:spTree>
    <p:extLst>
      <p:ext uri="{BB962C8B-B14F-4D97-AF65-F5344CB8AC3E}">
        <p14:creationId xmlns:p14="http://schemas.microsoft.com/office/powerpoint/2010/main" val="3578125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it-IT" sz="4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Le aree dei laboratori formativi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a. nuove risorse digitali e loro impatto </a:t>
            </a:r>
            <a:r>
              <a:rPr lang="it-IT"/>
              <a:t>sulla didattica; </a:t>
            </a:r>
            <a:endParaRPr lang="it-IT" dirty="0"/>
          </a:p>
          <a:p>
            <a:r>
              <a:rPr lang="it-IT" dirty="0"/>
              <a:t>b. gestione della classe e problematiche relazionali;</a:t>
            </a:r>
          </a:p>
          <a:p>
            <a:r>
              <a:rPr lang="it-IT" dirty="0"/>
              <a:t>c. valutazione didattica e valutazione di sistema (autovalutazione e miglioramento);</a:t>
            </a:r>
          </a:p>
          <a:p>
            <a:r>
              <a:rPr lang="it-IT" dirty="0"/>
              <a:t>d. bisogni educativi speciali;</a:t>
            </a:r>
          </a:p>
          <a:p>
            <a:r>
              <a:rPr lang="it-IT" dirty="0"/>
              <a:t>e. contrasto alla dispersione scolastica;</a:t>
            </a:r>
          </a:p>
          <a:p>
            <a:r>
              <a:rPr lang="it-IT" dirty="0"/>
              <a:t>f. inclusione sociale e dinamiche interculturali;</a:t>
            </a:r>
          </a:p>
          <a:p>
            <a:r>
              <a:rPr lang="it-IT" dirty="0"/>
              <a:t>g. orientamento e P.C.T.O.;</a:t>
            </a:r>
          </a:p>
          <a:p>
            <a:r>
              <a:rPr lang="it-IT" dirty="0"/>
              <a:t>h. buone pratiche di didattiche disciplinari;</a:t>
            </a:r>
          </a:p>
          <a:p>
            <a:r>
              <a:rPr lang="it-IT" dirty="0"/>
              <a:t>i. educazione civica.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</p:spTree>
    <p:extLst>
      <p:ext uri="{BB962C8B-B14F-4D97-AF65-F5344CB8AC3E}">
        <p14:creationId xmlns:p14="http://schemas.microsoft.com/office/powerpoint/2010/main" val="2754895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Iscrizione ai laboratori formativi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Con le credenziali ottenute, si clicca su “Entra/Login”.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pic>
        <p:nvPicPr>
          <p:cNvPr id="5" name="image18.png" descr="Checkpoint 3.png"/>
          <p:cNvPicPr/>
          <p:nvPr/>
        </p:nvPicPr>
        <p:blipFill>
          <a:blip r:embed="rId2" cstate="print"/>
          <a:srcRect l="14942" r="14073" b="47814"/>
          <a:stretch>
            <a:fillRect/>
          </a:stretch>
        </p:blipFill>
        <p:spPr>
          <a:xfrm>
            <a:off x="571472" y="1714488"/>
            <a:ext cx="7786742" cy="428628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006507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Inserire il codice fiscale e la password</a:t>
            </a:r>
            <a:b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it-IT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pic>
        <p:nvPicPr>
          <p:cNvPr id="5" name="image17.png" descr="Checkpoint 4.png"/>
          <p:cNvPicPr>
            <a:picLocks noGrp="1"/>
          </p:cNvPicPr>
          <p:nvPr>
            <p:ph idx="1"/>
          </p:nvPr>
        </p:nvPicPr>
        <p:blipFill>
          <a:blip r:embed="rId2" cstate="print"/>
          <a:srcRect l="14409" r="14410" b="35209"/>
          <a:stretch>
            <a:fillRect/>
          </a:stretch>
        </p:blipFill>
        <p:spPr>
          <a:xfrm>
            <a:off x="500034" y="928670"/>
            <a:ext cx="8215370" cy="550072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264091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Cliccare su “Moduli compilabili”</a:t>
            </a:r>
            <a:b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it-IT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pic>
        <p:nvPicPr>
          <p:cNvPr id="5" name="image14.png" descr="Checkpoint 5.png"/>
          <p:cNvPicPr>
            <a:picLocks noGrp="1"/>
          </p:cNvPicPr>
          <p:nvPr>
            <p:ph idx="1"/>
          </p:nvPr>
        </p:nvPicPr>
        <p:blipFill>
          <a:blip r:embed="rId2" cstate="print"/>
          <a:srcRect l="14409" r="13541" b="43165"/>
          <a:stretch>
            <a:fillRect/>
          </a:stretch>
        </p:blipFill>
        <p:spPr>
          <a:xfrm>
            <a:off x="428596" y="1142984"/>
            <a:ext cx="8286808" cy="514353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763353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700" dirty="0"/>
              <a:t/>
            </a:r>
            <a:br>
              <a:rPr lang="it-IT" sz="2700" dirty="0"/>
            </a:br>
            <a:r>
              <a:rPr lang="it-IT" sz="2700" dirty="0"/>
              <a:t/>
            </a:r>
            <a:br>
              <a:rPr lang="it-IT" sz="2700" dirty="0"/>
            </a:br>
            <a:r>
              <a:rPr lang="it-IT" sz="2700" dirty="0"/>
              <a:t/>
            </a:r>
            <a:br>
              <a:rPr lang="it-IT" sz="2700" dirty="0"/>
            </a:br>
            <a:r>
              <a:rPr lang="it-IT" sz="2700" dirty="0"/>
              <a:t/>
            </a:r>
            <a:br>
              <a:rPr lang="it-IT" sz="2700" dirty="0"/>
            </a:br>
            <a:r>
              <a:rPr lang="it-IT" sz="31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Selezionare la matita posta a sinistra del titolo</a:t>
            </a:r>
            <a:r>
              <a:rPr lang="it-IT" sz="3100" dirty="0"/>
              <a:t/>
            </a:r>
            <a:br>
              <a:rPr lang="it-IT" sz="3100" dirty="0"/>
            </a:br>
            <a:endParaRPr lang="it-IT" sz="31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pic>
        <p:nvPicPr>
          <p:cNvPr id="5" name="image15.png" descr="Checkpoint 6.png"/>
          <p:cNvPicPr>
            <a:picLocks noGrp="1"/>
          </p:cNvPicPr>
          <p:nvPr>
            <p:ph idx="1"/>
          </p:nvPr>
        </p:nvPicPr>
        <p:blipFill>
          <a:blip r:embed="rId2" cstate="print"/>
          <a:srcRect l="10937" t="33410" r="13541" b="1829"/>
          <a:stretch>
            <a:fillRect/>
          </a:stretch>
        </p:blipFill>
        <p:spPr>
          <a:xfrm>
            <a:off x="428596" y="1357298"/>
            <a:ext cx="8143932" cy="492922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932424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pic>
        <p:nvPicPr>
          <p:cNvPr id="5" name="Segnaposto contenuto 4" descr="Aree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0648"/>
            <a:ext cx="822960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8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pic>
        <p:nvPicPr>
          <p:cNvPr id="3" name="Immagine 2" descr="prenotazion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4096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18625"/>
      </p:ext>
    </p:extLst>
  </p:cSld>
  <p:clrMapOvr>
    <a:masterClrMapping/>
  </p:clrMapOvr>
</p:sld>
</file>

<file path=ppt/theme/theme1.xml><?xml version="1.0" encoding="utf-8"?>
<a:theme xmlns:a="http://schemas.openxmlformats.org/drawingml/2006/main" name="Intrecc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reccio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592</TotalTime>
  <Words>593</Words>
  <Application>Microsoft Office PowerPoint</Application>
  <PresentationFormat>Presentazione su schermo (4:3)</PresentationFormat>
  <Paragraphs>84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Algerian</vt:lpstr>
      <vt:lpstr>Arial</vt:lpstr>
      <vt:lpstr>Calibri</vt:lpstr>
      <vt:lpstr>Tw Cen MT</vt:lpstr>
      <vt:lpstr>Intreccio</vt:lpstr>
      <vt:lpstr>I laboratori formativi</vt:lpstr>
      <vt:lpstr> Iscrizione ai laboratori formativi</vt:lpstr>
      <vt:lpstr>Le aree dei laboratori formativi</vt:lpstr>
      <vt:lpstr>Iscrizione ai laboratori formativi</vt:lpstr>
      <vt:lpstr>Inserire il codice fiscale e la password </vt:lpstr>
      <vt:lpstr>Cliccare su “Moduli compilabili” </vt:lpstr>
      <vt:lpstr>    Selezionare la matita posta a sinistra del titolo </vt:lpstr>
      <vt:lpstr>Presentazione standard di PowerPoint</vt:lpstr>
      <vt:lpstr>Presentazione standard di PowerPoint</vt:lpstr>
      <vt:lpstr>Validazione della prenotazione</vt:lpstr>
      <vt:lpstr>C’è ancora posto?</vt:lpstr>
      <vt:lpstr>Presentazione standard di PowerPoint</vt:lpstr>
      <vt:lpstr>Sarà visualizzato un messaggio di conferma</vt:lpstr>
      <vt:lpstr>Cliccare di nuovo su “Moduli compilabili”</vt:lpstr>
      <vt:lpstr>Presentazione standard di PowerPoint</vt:lpstr>
      <vt:lpstr>Difficoltà tecniche. Che fare?</vt:lpstr>
      <vt:lpstr>E gli attestati?</vt:lpstr>
      <vt:lpstr>referenti</vt:lpstr>
      <vt:lpstr>RECAPITI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laboratori formativi</dc:title>
  <dc:creator>Administrator</dc:creator>
  <cp:lastModifiedBy>Admin</cp:lastModifiedBy>
  <cp:revision>94</cp:revision>
  <cp:lastPrinted>2017-12-15T07:44:04Z</cp:lastPrinted>
  <dcterms:created xsi:type="dcterms:W3CDTF">2017-12-04T14:53:20Z</dcterms:created>
  <dcterms:modified xsi:type="dcterms:W3CDTF">2021-11-29T16:25:00Z</dcterms:modified>
</cp:coreProperties>
</file>